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F8752D-3D57-48E7-A021-9EC369FDDB7B}" v="5" dt="2026-09-27T00:19:11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3" d="100"/>
          <a:sy n="33" d="100"/>
        </p:scale>
        <p:origin x="24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ggy, Zhen Bi" userId="1007fcf1efba188a" providerId="LiveId" clId="{A0C23CB5-1C17-4462-AC03-59403B896122}"/>
    <pc:docChg chg="addSld modSld">
      <pc:chgData name="Peggy, Zhen Bi" userId="1007fcf1efba188a" providerId="LiveId" clId="{A0C23CB5-1C17-4462-AC03-59403B896122}" dt="2026-09-27T00:19:11.888" v="7"/>
      <pc:docMkLst>
        <pc:docMk/>
      </pc:docMkLst>
      <pc:sldChg chg="modSp new mod setBg">
        <pc:chgData name="Peggy, Zhen Bi" userId="1007fcf1efba188a" providerId="LiveId" clId="{A0C23CB5-1C17-4462-AC03-59403B896122}" dt="2026-09-27T00:19:03.658" v="4" actId="1076"/>
        <pc:sldMkLst>
          <pc:docMk/>
          <pc:sldMk cId="1456433181" sldId="256"/>
        </pc:sldMkLst>
        <pc:spChg chg="mod">
          <ac:chgData name="Peggy, Zhen Bi" userId="1007fcf1efba188a" providerId="LiveId" clId="{A0C23CB5-1C17-4462-AC03-59403B896122}" dt="2026-09-27T00:19:03.658" v="4" actId="1076"/>
          <ac:spMkLst>
            <pc:docMk/>
            <pc:sldMk cId="1456433181" sldId="256"/>
            <ac:spMk id="2" creationId="{7C2BDAD1-790E-4393-41C4-29929BC6E3FD}"/>
          </ac:spMkLst>
        </pc:spChg>
        <pc:spChg chg="mod">
          <ac:chgData name="Peggy, Zhen Bi" userId="1007fcf1efba188a" providerId="LiveId" clId="{A0C23CB5-1C17-4462-AC03-59403B896122}" dt="2026-09-27T00:19:03.658" v="4" actId="1076"/>
          <ac:spMkLst>
            <pc:docMk/>
            <pc:sldMk cId="1456433181" sldId="256"/>
            <ac:spMk id="3" creationId="{3BA0E497-B611-78B7-236D-35616312906E}"/>
          </ac:spMkLst>
        </pc:spChg>
      </pc:sldChg>
      <pc:sldChg chg="add setBg">
        <pc:chgData name="Peggy, Zhen Bi" userId="1007fcf1efba188a" providerId="LiveId" clId="{A0C23CB5-1C17-4462-AC03-59403B896122}" dt="2026-09-27T00:19:11.888" v="7"/>
        <pc:sldMkLst>
          <pc:docMk/>
          <pc:sldMk cId="1874356974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F05ED-F555-D923-6CB2-A9110F63B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5AE56B-CDC8-1D5C-F737-74A61BBA1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0A3AE-2866-3BA0-E02C-DAA7AE9DE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9262-2B33-430B-8EAC-68FAFC89635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1A539-92CC-872A-7A2D-AB8344194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F847D-D2F2-F1E3-157D-0DA0A1678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0C04F-BD36-4727-BBF8-7A7B1270DD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444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84E3B-A758-29CC-DEAC-92C7F6F9F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E528D-EBAE-46E6-ACA6-9C424C02C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82D04-E4BF-3751-AA52-089EADB8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9262-2B33-430B-8EAC-68FAFC89635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00BB8-CBA3-EB70-0D10-D5243B4EB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21C40-0677-45CB-6422-7B3FDFD21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0C04F-BD36-4727-BBF8-7A7B1270DD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07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F3DF5-B1B3-231C-599B-22685D16C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B10E1-7576-87E6-EE1D-D30398330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3A187-EC48-5E9D-3CCC-61466C9F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9262-2B33-430B-8EAC-68FAFC89635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7C072-5C70-5EC7-4EED-0D34BDA9B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3FCA5-0BF7-ECEE-ECA3-151BF973F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0C04F-BD36-4727-BBF8-7A7B1270DD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700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D9DFE-F826-45A9-CFDD-91784FBB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2CFD6-4758-3E61-A361-094B77C8C6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156B33-7178-3BBA-D136-910CA547CC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253B2B-2E4E-65A7-57AC-3FB710EC0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9262-2B33-430B-8EAC-68FAFC89635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9122A-B09A-7F49-52D1-3297634BF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21B16-5287-487F-2D98-1BD9B4F7A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0C04F-BD36-4727-BBF8-7A7B1270DD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1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5ABE8-7AB3-D7B5-1F64-61DD406D3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CC908-9121-662C-AFEA-2A6408EF4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1C540-7D9E-13EB-CB06-40F6F16EE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F8AF5D-6D7E-0BC0-96A4-5EAEA28B4B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C8FD78-8723-BB34-A084-A89A10A02F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8379FD-172F-C508-34D8-E904A435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9262-2B33-430B-8EAC-68FAFC89635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BF1AC1-C2F9-C82D-61D3-179793C4A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B340F4-AB6B-E9CB-9DD8-50F14B4C5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0C04F-BD36-4727-BBF8-7A7B1270DD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55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D52DC-A754-4BF2-534B-1BC20556E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E283A0-6C0F-CC30-DDEB-986B41189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9262-2B33-430B-8EAC-68FAFC89635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C1CEDD-C06F-43C7-EE79-3EC968723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7D4FB-B999-69B6-FF4B-C66E7F3E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0C04F-BD36-4727-BBF8-7A7B1270DD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52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E0E16-4EF8-4690-7B27-F11FC77FF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9262-2B33-430B-8EAC-68FAFC89635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2E3601-1E61-0A65-071B-3F8EDCA6C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E45DDC-1438-7DF6-C8A4-625D51C35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0C04F-BD36-4727-BBF8-7A7B1270DD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113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EEB7D-3ED1-56E9-7CB3-46B4D72B8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1F7D3-D042-A6B6-03F1-827FFD89C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1886F-ACCB-0888-366B-D403D424D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47154-528C-FF39-7470-695327DC9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9262-2B33-430B-8EAC-68FAFC89635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1854B-8BD3-7B4E-D2BE-66D3E1DCD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ECD73-7101-C277-01B1-F6E1E10E3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0C04F-BD36-4727-BBF8-7A7B1270DD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399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4ECC-D20E-61DC-96E0-A7EC1D2E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E35D3D-B778-601A-B109-261B8322D0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4DEB0-F8E6-6017-FE61-DE8D4EC33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F80D2-8750-A052-F56B-171E2F25A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9262-2B33-430B-8EAC-68FAFC89635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4AA8A-FAD2-69F7-920D-53C9FEBF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63B7A-9CC8-94AE-0DF3-526D2F317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0C04F-BD36-4727-BBF8-7A7B1270DD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980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209CD-B0BF-E72D-A15A-0993C678C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2F95F-F469-E1A4-1939-0736133AA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960EF-1C0D-83A3-3795-7EF1FC741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9262-2B33-430B-8EAC-68FAFC89635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CA15D-11B8-9A25-BF0F-1A8E42118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A5970-F1ED-72B8-0914-52BDEC60A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0C04F-BD36-4727-BBF8-7A7B1270DD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62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C0437F-7E46-2FD6-0A62-9120396A4C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43C088-0918-9BC0-0289-6CF9C82A1E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C10F1-0301-69C5-E50A-DB8730194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9262-2B33-430B-8EAC-68FAFC89635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6635E-EBFE-24F8-DC95-E58986CB2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FF7B0-A55E-A248-46EA-192CA9261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0C04F-BD36-4727-BBF8-7A7B1270DD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50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4C2B6F-1A43-1930-6446-120D98091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A57E3-4B3F-D008-57B6-4B752C0B8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7C607-25EA-DE42-89E0-112BA6530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4C9262-2B33-430B-8EAC-68FAFC896357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35A18-F6F4-5106-683F-CEFB4F97A4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93117-0BDE-2812-908F-FF0231D3B7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10C04F-BD36-4727-BBF8-7A7B1270DD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886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BDAD1-790E-4393-41C4-29929BC6E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657" y="1673905"/>
            <a:ext cx="9144000" cy="23876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A0E497-B611-78B7-236D-356163129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657" y="4153580"/>
            <a:ext cx="9144000" cy="165576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433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25FA14-0C86-C5E5-A740-6586058CB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DB481-E9DD-B3C4-0E37-53682F50D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657" y="1673905"/>
            <a:ext cx="9144000" cy="23876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AE8159-4EDB-4584-FF5F-C57630A18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657" y="4153580"/>
            <a:ext cx="9144000" cy="165576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356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Peggy, Zhen Bi</dc:creator>
  <cp:lastModifiedBy>Peggy, Zhen Bi</cp:lastModifiedBy>
  <cp:revision>1</cp:revision>
  <dcterms:created xsi:type="dcterms:W3CDTF">2026-09-27T00:18:41Z</dcterms:created>
  <dcterms:modified xsi:type="dcterms:W3CDTF">2026-09-27T00:19:13Z</dcterms:modified>
</cp:coreProperties>
</file>